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80" r:id="rId3"/>
    <p:sldId id="282" r:id="rId4"/>
    <p:sldId id="283" r:id="rId5"/>
    <p:sldId id="256" r:id="rId6"/>
    <p:sldId id="284" r:id="rId7"/>
    <p:sldId id="258" r:id="rId8"/>
    <p:sldId id="259" r:id="rId9"/>
    <p:sldId id="261" r:id="rId10"/>
    <p:sldId id="262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89" r:id="rId19"/>
    <p:sldId id="290" r:id="rId20"/>
    <p:sldId id="272" r:id="rId21"/>
    <p:sldId id="292" r:id="rId22"/>
    <p:sldId id="273" r:id="rId23"/>
    <p:sldId id="274" r:id="rId24"/>
    <p:sldId id="275" r:id="rId25"/>
    <p:sldId id="276" r:id="rId26"/>
    <p:sldId id="277" r:id="rId27"/>
    <p:sldId id="294" r:id="rId28"/>
    <p:sldId id="298" r:id="rId29"/>
    <p:sldId id="300" r:id="rId30"/>
    <p:sldId id="295" r:id="rId31"/>
    <p:sldId id="27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3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6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9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3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4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5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8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3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2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1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1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C1834-AED5-46C2-A0E7-B7A32EF34590}" type="datetimeFigureOut">
              <a:rPr lang="en-US" smtClean="0"/>
              <a:t>9/11/2012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85084-640F-40E4-AE50-F67A51488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3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57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87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04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63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1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4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43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77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98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70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90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5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99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06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89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46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68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07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1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6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93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48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7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78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69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0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1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38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63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Centers for Disease Control and Prevention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CDC User</dc:creator>
  <cp:lastModifiedBy>CDC User</cp:lastModifiedBy>
  <cp:revision>5</cp:revision>
  <dcterms:created xsi:type="dcterms:W3CDTF">2012-06-08T20:43:19Z</dcterms:created>
  <dcterms:modified xsi:type="dcterms:W3CDTF">2012-09-11T19:43:18Z</dcterms:modified>
</cp:coreProperties>
</file>